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открытки </a:t>
            </a:r>
            <a:b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к 9 мая.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2214554"/>
            <a:ext cx="378618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Материалы для изготовления открытки к 9 мая Дню победы для ветеранов своими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синий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оранжевый картон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белая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разноцветная бумага;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- ножницы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черный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фломастер;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C:\Users\Admin\Desktop\otkrytka-9-maya-svoimi-rukami-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4548185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1" name="Picture 3" descr="C:\Users\Admin\Desktop\otkrytka-9-maya-svoimi-rukami-8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4857784" cy="40005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29256" y="1785926"/>
            <a:ext cx="35719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Вырезать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детали для открытки.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оранжевого картона вырезать небольшую ленту и сверху на ней нарисовать полоски черным фломастером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72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Admin\Desktop\otkrytka-9-maya-svoimi-rukami-8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4857784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57818" y="1714488"/>
            <a:ext cx="350046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tabLst>
                <a:tab pos="2667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Приклеить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основанию -картона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ленту, листки ландышей.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otkrytka-9-maya-svoimi-rukami-8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738"/>
            <a:ext cx="3143272" cy="2357454"/>
          </a:xfrm>
          <a:prstGeom prst="rect">
            <a:avLst/>
          </a:prstGeom>
          <a:noFill/>
        </p:spPr>
      </p:pic>
      <p:pic>
        <p:nvPicPr>
          <p:cNvPr id="4099" name="Picture 3" descr="C:\Users\Admin\Desktop\otkrytka-9-maya-svoimi-rukami-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3143248"/>
            <a:ext cx="3143272" cy="23574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86182" y="1500174"/>
            <a:ext cx="5072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Приклеить цифру 9. Приклеить стебелек, выходящий из циферки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Затем приклеить сами цветки.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4000504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Открытка готова!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94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Мастер-класс по изготовлению открытки  к 9 мая.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200</cp:revision>
  <dcterms:created xsi:type="dcterms:W3CDTF">2013-09-30T22:23:58Z</dcterms:created>
  <dcterms:modified xsi:type="dcterms:W3CDTF">2020-04-27T15:00:24Z</dcterms:modified>
</cp:coreProperties>
</file>